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81" d="100"/>
          <a:sy n="81" d="100"/>
        </p:scale>
        <p:origin x="754" y="62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 /><Relationship Id="rId16" Type="http://schemas.openxmlformats.org/officeDocument/2006/relationships/tableStyles" Target="tableStyles.xml" /><Relationship Id="rId17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A132AF8-C7DA-4922-9DF4-9BBB5056CAC3}" type="datetimeFigureOut">
              <a:rPr lang="fr-FR"/>
              <a:t>23/05/2024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EDCF9BD-D1D3-4015-A531-6D62451D2E59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D561102-7417-319C-FDCD-69CD56DD3479}" type="slidenum">
              <a:rPr/>
              <a:t/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9BF658C-99E5-C55C-0204-CEED8DF88A09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0217BED-3C74-3B79-13F6-1411ABD76578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76044119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66947898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9735077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6F9695E-62B5-3133-EF27-554EB20CAA54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7D7EEA3-B26D-157E-9720-BA40B6620088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8AD1AA4-7A23-B02A-8233-93FAE802265A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B012631-7B7F-8CCD-D351-123A8ACC1561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548C919-EE23-1A12-6F02-6FB7E5F859B8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078904C-FACC-D2EC-9025-87FEBB66F8DF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34792D7-2341-21EC-4ABC-87A800D41353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5A596F0-6B73-4EBE-90E5-673263C2FA57}" type="datetime1">
              <a:rPr lang="fr-FR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AFF7BA1-2737-4208-86CF-430BB7061F62}" type="datetime1">
              <a:rPr lang="fr-FR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C1E1765-B6B0-42F9-A59A-B0F271929B19}" type="datetime1">
              <a:rPr lang="fr-FR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D7D00CA-7420-42FB-B336-62FC73924306}" type="datetime1">
              <a:rPr lang="fr-FR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F7D2D1C-6498-4C70-84EC-9FE3EAF2AECD}" type="datetime1">
              <a:rPr lang="fr-FR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D5F7D30-AF61-4637-8996-523A11C875EC}" type="datetime1">
              <a:rPr lang="fr-FR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A61D9F5-DE8A-464A-993D-D459B0AA914E}" type="datetime1">
              <a:rPr lang="fr-FR"/>
              <a:t>23/05/2024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490220E-49C9-4969-9C4C-30895C58F1D6}" type="datetime1">
              <a:rPr lang="fr-FR"/>
              <a:t>23/05/2024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CCDD8E3-3E05-4ED8-8ACF-9F14FD11D3C2}" type="datetime1">
              <a:rPr lang="fr-FR"/>
              <a:t>23/05/2024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3E12DE5-909E-4C7B-B0B3-A9CC325DAD38}" type="datetime1">
              <a:rPr lang="fr-FR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8543406-9439-48EB-96CD-300BD0103B25}" type="datetime1">
              <a:rPr lang="fr-FR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E85FD056-641A-4681-B51B-E772CD157756}" type="datetime1">
              <a:rPr lang="fr-FR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4177B9B2-E4D6-490A-BA22-B47B8CD7CD72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Propriétés macroscopiques des corps ferromagnétiques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L3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1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III. Application : Modèle du transformateur parfait</a:t>
            </a:r>
            <a:endParaRPr/>
          </a:p>
        </p:txBody>
      </p:sp>
      <p:pic>
        <p:nvPicPr>
          <p:cNvPr id="6" name="Espace réservé du contenu 5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2857219" y="2427627"/>
            <a:ext cx="6477561" cy="3147333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7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Prérequis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3600"/>
              <a:t>Électromagnétisme</a:t>
            </a:r>
            <a:endParaRPr lang="fr-FR" sz="3600"/>
          </a:p>
          <a:p>
            <a:pPr>
              <a:defRPr/>
            </a:pPr>
            <a:endParaRPr sz="3600"/>
          </a:p>
          <a:p>
            <a:pPr>
              <a:defRPr/>
            </a:pPr>
            <a:r>
              <a:rPr lang="fr-FR" sz="3600"/>
              <a:t>Induction</a:t>
            </a:r>
            <a:endParaRPr lang="fr-FR" sz="3600"/>
          </a:p>
          <a:p>
            <a:pPr>
              <a:defRPr/>
            </a:pPr>
            <a:endParaRPr sz="3600"/>
          </a:p>
          <a:p>
            <a:pPr>
              <a:defRPr/>
            </a:pPr>
            <a:r>
              <a:rPr lang="fr-FR" sz="3600"/>
              <a:t>Électronique</a:t>
            </a:r>
            <a:endParaRPr lang="fr-FR" sz="3600"/>
          </a:p>
          <a:p>
            <a:pPr>
              <a:defRPr/>
            </a:pPr>
            <a:endParaRPr lang="fr-FR" sz="360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2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0594468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I.2. ODG de la susceptibilité magnétique</a:t>
            </a:r>
            <a:endParaRPr/>
          </a:p>
        </p:txBody>
      </p:sp>
      <p:sp>
        <p:nvSpPr>
          <p:cNvPr id="184831969" name="Espace réservé du numéro de diapositive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B8E5303-DD6F-9A47-E6F2-619A3498B270}" type="slidenum">
              <a:rPr lang="fr-FR"/>
              <a:t/>
            </a:fld>
            <a:endParaRPr lang="fr-FR"/>
          </a:p>
        </p:txBody>
      </p:sp>
      <p:pic>
        <p:nvPicPr>
          <p:cNvPr id="573136224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724361" y="2013759"/>
            <a:ext cx="8503138" cy="28304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I.3. Analogie</a:t>
            </a:r>
            <a:endParaRPr/>
          </a:p>
        </p:txBody>
      </p:sp>
      <p:pic>
        <p:nvPicPr>
          <p:cNvPr id="9" name="Espace réservé du contenu 8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1866901" y="2034482"/>
            <a:ext cx="8247500" cy="2789036"/>
          </a:xfrm>
        </p:spPr>
      </p:pic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3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I.3. Notion de réluctance</a:t>
            </a:r>
            <a:endParaRPr/>
          </a:p>
        </p:txBody>
      </p:sp>
      <p:pic>
        <p:nvPicPr>
          <p:cNvPr id="6" name="Espace réservé du contenu 5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3125964" y="1593258"/>
            <a:ext cx="5522736" cy="4552700"/>
          </a:xfr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4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07700159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II.1. Montage expérimental</a:t>
            </a:r>
            <a:endParaRPr/>
          </a:p>
        </p:txBody>
      </p:sp>
      <p:sp>
        <p:nvSpPr>
          <p:cNvPr id="197259170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AB6760-61A0-CB0F-7A6E-33FF020BA38C}" type="slidenum">
              <a:rPr lang="fr-FR"/>
              <a:t/>
            </a:fld>
            <a:endParaRPr lang="fr-FR"/>
          </a:p>
        </p:txBody>
      </p:sp>
      <p:pic>
        <p:nvPicPr>
          <p:cNvPr id="853301286" name=""/>
          <p:cNvPicPr>
            <a:picLocks noChangeAspect="1"/>
          </p:cNvPicPr>
          <p:nvPr/>
        </p:nvPicPr>
        <p:blipFill>
          <a:blip r:embed="rId3"/>
          <a:srcRect l="0" t="0" r="92359" b="0"/>
          <a:stretch/>
        </p:blipFill>
        <p:spPr bwMode="auto">
          <a:xfrm flipH="0" flipV="0">
            <a:off x="2368020" y="2619374"/>
            <a:ext cx="715728" cy="2384953"/>
          </a:xfrm>
          <a:prstGeom prst="rect">
            <a:avLst/>
          </a:prstGeom>
        </p:spPr>
      </p:pic>
      <p:pic>
        <p:nvPicPr>
          <p:cNvPr id="1360889972" name=""/>
          <p:cNvPicPr>
            <a:picLocks noChangeAspect="1"/>
          </p:cNvPicPr>
          <p:nvPr/>
        </p:nvPicPr>
        <p:blipFill>
          <a:blip r:embed="rId3"/>
          <a:srcRect l="28185" t="0" r="0" b="0"/>
          <a:stretch/>
        </p:blipFill>
        <p:spPr bwMode="auto">
          <a:xfrm flipH="0" flipV="0">
            <a:off x="3083749" y="2619374"/>
            <a:ext cx="6727260" cy="23849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02586960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II.2. Description du cycle</a:t>
            </a:r>
            <a:endParaRPr/>
          </a:p>
        </p:txBody>
      </p:sp>
      <p:sp>
        <p:nvSpPr>
          <p:cNvPr id="95487986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7E3E39-1C5F-C543-5E92-C36BCAF50824}" type="slidenum">
              <a:rPr lang="fr-FR"/>
              <a:t/>
            </a:fld>
            <a:endParaRPr lang="fr-FR"/>
          </a:p>
        </p:txBody>
      </p:sp>
      <p:pic>
        <p:nvPicPr>
          <p:cNvPr id="1817255773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428749" y="2301874"/>
            <a:ext cx="9970815" cy="30691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II.2. Ferromagnétiques doux et durs</a:t>
            </a:r>
            <a:endParaRPr/>
          </a:p>
        </p:txBody>
      </p:sp>
      <p:pic>
        <p:nvPicPr>
          <p:cNvPr id="6" name="Espace réservé du contenu 5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2469885" y="1825625"/>
            <a:ext cx="7252230" cy="4351338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5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II.3. Bilan de puissance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Feuilletage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177B9B2-E4D6-490A-BA22-B47B8CD7CD72}" type="slidenum">
              <a:rPr lang="fr-FR"/>
              <a:t>6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024890" y="2651471"/>
            <a:ext cx="5056583" cy="22881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10</Slides>
  <Notes>10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Propriétés macroscopiques des corps ferromagnétiques</dc:title>
  <dc:creator>Mathilda Maury</dc:creator>
  <cp:lastModifiedBy/>
  <cp:revision>8</cp:revision>
  <dcterms:created xsi:type="dcterms:W3CDTF">2024-05-23T18:47:22Z</dcterms:created>
  <dcterms:modified xsi:type="dcterms:W3CDTF">2025-05-30T17:10:50Z</dcterms:modified>
</cp:coreProperties>
</file>