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notesSlides/notesSlide2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ppt/slideMasters/slideMaster10.xml" ContentType="application/vnd.openxmlformats-officedocument.presentationml.slideMaster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slideMasters/slideMaster3.xml" ContentType="application/vnd.openxmlformats-officedocument.presentationml.slideMaster+xml"/>
  <Override PartName="/ppt/theme/theme8.xml" ContentType="application/vnd.openxmlformats-officedocument.theme+xml"/>
  <Override PartName="/ppt/theme/theme4.xml" ContentType="application/vnd.openxmlformats-officedocument.theme+xml"/>
  <Override PartName="/ppt/theme/theme10.xml" ContentType="application/vnd.openxmlformats-officedocument.theme+xml"/>
  <Override PartName="/ppt/slides/slide1.xml" ContentType="application/vnd.openxmlformats-officedocument.presentationml.slid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slides/slide8.xml" ContentType="application/vnd.openxmlformats-officedocument.presentationml.slid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notesSlides/notesSlide5.xml" ContentType="application/vnd.openxmlformats-officedocument.presentationml.notesSlide+xml"/>
  <Override PartName="/ppt/slideMasters/slideMaster11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9.xml" ContentType="application/vnd.openxmlformats-officedocument.theme+xml"/>
  <Override PartName="/ppt/slides/slide4.xml" ContentType="application/vnd.openxmlformats-officedocument.presentationml.slide+xml"/>
  <Override PartName="/ppt/theme/theme6.xml" ContentType="application/vnd.openxmlformats-officedocument.theme+xml"/>
  <Override PartName="/docProps/core.xml" ContentType="application/vnd.openxmlformats-package.core-properties+xml"/>
  <Override PartName="/ppt/theme/theme7.xml" ContentType="application/vnd.openxmlformats-officedocument.them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docProps/custom.xml" ContentType="application/vnd.openxmlformats-officedocument.custom-properties+xml"/>
  <Override PartName="/ppt/slideMasters/slideMaster7.xml" ContentType="application/vnd.openxmlformats-officedocument.presentationml.slideMaster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  <p:sldMasterId id="2147483650" r:id="rId2"/>
    <p:sldMasterId id="2147483652" r:id="rId3"/>
    <p:sldMasterId id="2147483654" r:id="rId4"/>
    <p:sldMasterId id="2147483659" r:id="rId5"/>
    <p:sldMasterId id="2147483661" r:id="rId6"/>
    <p:sldMasterId id="2147483663" r:id="rId7"/>
    <p:sldMasterId id="2147483665" r:id="rId8"/>
    <p:sldMasterId id="2147483667" r:id="rId9"/>
    <p:sldMasterId id="2147483669" r:id="rId10"/>
    <p:sldMasterId id="2147483671" r:id="rId11"/>
  </p:sldMasterIdLst>
  <p:notesMasterIdLst>
    <p:notesMasterId r:id="rId33"/>
  </p:notesMasterIdLst>
  <p:sldIdLst>
    <p:sldId id="256" r:id="rId24"/>
    <p:sldId id="257" r:id="rId25"/>
    <p:sldId id="258" r:id="rId26"/>
    <p:sldId id="259" r:id="rId27"/>
    <p:sldId id="260" r:id="rId28"/>
    <p:sldId id="261" r:id="rId29"/>
    <p:sldId id="262" r:id="rId30"/>
    <p:sldId id="263" r:id="rId31"/>
    <p:sldId id="264" r:id="rId32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>
        <p:scale>
          <a:sx n="0" d="0"/>
          <a:sy n="0" d="0"/>
        </p:scale>
        <p:origin x="2043208240" y="464"/>
      </p:cViewPr>
      <p:guideLst>
        <p:guide pos="384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theme" Target="theme/theme1.xml"/><Relationship Id="rId13" Type="http://schemas.openxmlformats.org/officeDocument/2006/relationships/theme" Target="theme/theme2.xml"/><Relationship Id="rId14" Type="http://schemas.openxmlformats.org/officeDocument/2006/relationships/theme" Target="theme/theme3.xml"/><Relationship Id="rId15" Type="http://schemas.openxmlformats.org/officeDocument/2006/relationships/theme" Target="theme/theme4.xml"/><Relationship Id="rId16" Type="http://schemas.openxmlformats.org/officeDocument/2006/relationships/theme" Target="theme/theme5.xml"/><Relationship Id="rId17" Type="http://schemas.openxmlformats.org/officeDocument/2006/relationships/theme" Target="theme/theme6.xml"/><Relationship Id="rId18" Type="http://schemas.openxmlformats.org/officeDocument/2006/relationships/theme" Target="theme/theme7.xml"/><Relationship Id="rId19" Type="http://schemas.openxmlformats.org/officeDocument/2006/relationships/theme" Target="theme/theme8.xml"/><Relationship Id="rId20" Type="http://schemas.openxmlformats.org/officeDocument/2006/relationships/theme" Target="theme/theme9.xml"/><Relationship Id="rId21" Type="http://schemas.openxmlformats.org/officeDocument/2006/relationships/theme" Target="theme/theme10.xml"/><Relationship Id="rId22" Type="http://schemas.openxmlformats.org/officeDocument/2006/relationships/theme" Target="theme/theme11.xml"/><Relationship Id="rId23" Type="http://schemas.openxmlformats.org/officeDocument/2006/relationships/theme" Target="theme/theme12.xml"/><Relationship Id="rId24" Type="http://schemas.openxmlformats.org/officeDocument/2006/relationships/slide" Target="slides/slide1.xml"/><Relationship Id="rId25" Type="http://schemas.openxmlformats.org/officeDocument/2006/relationships/slide" Target="slides/slide2.xml"/><Relationship Id="rId26" Type="http://schemas.openxmlformats.org/officeDocument/2006/relationships/slide" Target="slides/slide3.xml"/><Relationship Id="rId27" Type="http://schemas.openxmlformats.org/officeDocument/2006/relationships/slide" Target="slides/slide4.xml"/><Relationship Id="rId28" Type="http://schemas.openxmlformats.org/officeDocument/2006/relationships/slide" Target="slides/slide5.xml"/><Relationship Id="rId29" Type="http://schemas.openxmlformats.org/officeDocument/2006/relationships/slide" Target="slides/slide6.xml"/><Relationship Id="rId30" Type="http://schemas.openxmlformats.org/officeDocument/2006/relationships/slide" Target="slides/slide7.xml"/><Relationship Id="rId31" Type="http://schemas.openxmlformats.org/officeDocument/2006/relationships/slide" Target="slides/slide8.xml"/><Relationship Id="rId32" Type="http://schemas.openxmlformats.org/officeDocument/2006/relationships/slide" Target="slides/slide9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 /><Relationship Id="rId35" Type="http://schemas.openxmlformats.org/officeDocument/2006/relationships/tableStyles" Target="tableStyles.xml" /><Relationship Id="rId36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ldImg"/>
          </p:nvPr>
        </p:nvSpPr>
        <p:spPr bwMode="auto"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</a:rPr>
              <a:t>Cliquez pour déplacer la diapo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 bwMode="auto">
          <a:xfrm>
            <a:off x="756000" y="5078520"/>
            <a:ext cx="6047640" cy="481103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p>
            <a:pPr marL="216000" indent="-216000">
              <a:buNone/>
              <a:defRPr/>
            </a:pPr>
            <a:r>
              <a:rPr lang="fr-FR" sz="2000" b="0" u="none" strike="noStrike">
                <a:solidFill>
                  <a:srgbClr val="000000"/>
                </a:solidFill>
                <a:latin typeface="Arial"/>
              </a:rPr>
              <a:t>Cliquez pour modifier le format des notes</a:t>
            </a:r>
            <a:endParaRPr lang="fr-FR" sz="20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hdr"/>
          </p:nvPr>
        </p:nvSpPr>
        <p:spPr bwMode="auto"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p>
            <a:pPr indent="0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dt" idx="34"/>
          </p:nvPr>
        </p:nvSpPr>
        <p:spPr bwMode="auto"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ftr" idx="35"/>
          </p:nvPr>
        </p:nvSpPr>
        <p:spPr bwMode="auto"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6"/>
          <p:cNvSpPr>
            <a:spLocks noGrp="1"/>
          </p:cNvSpPr>
          <p:nvPr>
            <p:ph type="sldNum" idx="36"/>
          </p:nvPr>
        </p:nvSpPr>
        <p:spPr bwMode="auto"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  <a:defRPr/>
            </a:pPr>
            <a:fld id="{AA4F2637-92BB-4493-BDA9-FEF957966CCC}" type="slidenum"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1</a:t>
            </a:fld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ldImg"/>
          </p:nvPr>
        </p:nvSpPr>
        <p:spPr bwMode="auto">
          <a:xfrm>
            <a:off x="685800" y="1143000"/>
            <a:ext cx="5486039" cy="3085920"/>
          </a:xfrm>
          <a:prstGeom prst="rect">
            <a:avLst/>
          </a:prstGeom>
          <a:ln w="0">
            <a:noFill/>
          </a:ln>
        </p:spPr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 bwMode="auto">
          <a:xfrm>
            <a:off x="685800" y="4400640"/>
            <a:ext cx="5486039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16000" indent="-216000">
              <a:buNone/>
              <a:defRPr/>
            </a:pP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sldNum" idx="45"/>
          </p:nvPr>
        </p:nvSpPr>
        <p:spPr bwMode="auto"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>
              <a:buNone/>
              <a:defRPr/>
            </a:pPr>
            <a:endParaRPr lang="fr-FR" sz="1200" b="0" u="none" strike="noStrike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ldImg"/>
          </p:nvPr>
        </p:nvSpPr>
        <p:spPr bwMode="auto">
          <a:xfrm>
            <a:off x="685800" y="1143000"/>
            <a:ext cx="5486039" cy="3085920"/>
          </a:xfrm>
          <a:prstGeom prst="rect">
            <a:avLst/>
          </a:prstGeom>
          <a:ln w="0">
            <a:noFill/>
          </a:ln>
        </p:spPr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 bwMode="auto">
          <a:xfrm>
            <a:off x="685800" y="4400640"/>
            <a:ext cx="5486039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16000" indent="-216000">
              <a:buNone/>
              <a:defRPr/>
            </a:pP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sldNum" idx="46"/>
          </p:nvPr>
        </p:nvSpPr>
        <p:spPr bwMode="auto"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>
              <a:buNone/>
              <a:defRPr/>
            </a:pPr>
            <a:endParaRPr lang="fr-FR" sz="1200" b="0" u="none" strike="noStrike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sldImg"/>
          </p:nvPr>
        </p:nvSpPr>
        <p:spPr bwMode="auto">
          <a:xfrm>
            <a:off x="685800" y="1143000"/>
            <a:ext cx="5486039" cy="3085920"/>
          </a:xfrm>
          <a:prstGeom prst="rect">
            <a:avLst/>
          </a:prstGeom>
          <a:ln w="0">
            <a:noFill/>
          </a:ln>
        </p:spPr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 bwMode="auto">
          <a:xfrm>
            <a:off x="685800" y="4400640"/>
            <a:ext cx="5486039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16000" indent="-216000">
              <a:buNone/>
              <a:defRPr/>
            </a:pP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sldNum" idx="47"/>
          </p:nvPr>
        </p:nvSpPr>
        <p:spPr bwMode="auto"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>
              <a:buNone/>
              <a:defRPr/>
            </a:pPr>
            <a:endParaRPr lang="fr-FR" sz="1200" b="0" u="none" strike="noStrike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sldImg"/>
          </p:nvPr>
        </p:nvSpPr>
        <p:spPr bwMode="auto">
          <a:xfrm>
            <a:off x="685800" y="1143000"/>
            <a:ext cx="5486039" cy="3085920"/>
          </a:xfrm>
          <a:prstGeom prst="rect">
            <a:avLst/>
          </a:prstGeom>
          <a:ln w="0">
            <a:noFill/>
          </a:ln>
        </p:spPr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 bwMode="auto">
          <a:xfrm>
            <a:off x="685800" y="4400640"/>
            <a:ext cx="5486039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16000" indent="-216000">
              <a:buNone/>
              <a:defRPr/>
            </a:pP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sldNum" idx="48"/>
          </p:nvPr>
        </p:nvSpPr>
        <p:spPr bwMode="auto"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>
              <a:buNone/>
              <a:defRPr/>
            </a:pPr>
            <a:endParaRPr lang="fr-FR" sz="1200" b="0" u="none" strike="noStrike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ldImg"/>
          </p:nvPr>
        </p:nvSpPr>
        <p:spPr bwMode="auto">
          <a:xfrm>
            <a:off x="685800" y="1143000"/>
            <a:ext cx="5486039" cy="3085920"/>
          </a:xfrm>
          <a:prstGeom prst="rect">
            <a:avLst/>
          </a:prstGeom>
          <a:ln w="0">
            <a:noFill/>
          </a:ln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 bwMode="auto">
          <a:xfrm>
            <a:off x="685800" y="4400640"/>
            <a:ext cx="5486039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16000" indent="-216000">
              <a:buNone/>
              <a:defRPr/>
            </a:pP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sldNum" idx="49"/>
          </p:nvPr>
        </p:nvSpPr>
        <p:spPr bwMode="auto"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>
              <a:buNone/>
              <a:defRPr/>
            </a:pPr>
            <a:endParaRPr lang="fr-FR" sz="1200" b="0" u="none" strike="noStrike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Img"/>
          </p:nvPr>
        </p:nvSpPr>
        <p:spPr bwMode="auto">
          <a:xfrm>
            <a:off x="685800" y="1143000"/>
            <a:ext cx="5486039" cy="3085920"/>
          </a:xfrm>
          <a:prstGeom prst="rect">
            <a:avLst/>
          </a:prstGeom>
          <a:ln w="0">
            <a:noFill/>
          </a:ln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 bwMode="auto">
          <a:xfrm>
            <a:off x="685800" y="4400640"/>
            <a:ext cx="5486039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16000" indent="-216000">
              <a:buNone/>
              <a:defRPr/>
            </a:pP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sldNum" idx="50"/>
          </p:nvPr>
        </p:nvSpPr>
        <p:spPr bwMode="auto"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>
              <a:buNone/>
              <a:defRPr/>
            </a:pPr>
            <a:endParaRPr lang="fr-FR" sz="1200" b="0" u="none" strike="noStrike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4759536" name="PlaceHolder 1"/>
          <p:cNvSpPr>
            <a:spLocks noGrp="1"/>
          </p:cNvSpPr>
          <p:nvPr>
            <p:ph type="sldImg"/>
          </p:nvPr>
        </p:nvSpPr>
        <p:spPr bwMode="auto">
          <a:xfrm>
            <a:off x="685800" y="1143000"/>
            <a:ext cx="5486039" cy="3085920"/>
          </a:xfrm>
          <a:prstGeom prst="rect">
            <a:avLst/>
          </a:prstGeom>
          <a:ln w="0">
            <a:noFill/>
          </a:ln>
        </p:spPr>
      </p:sp>
      <p:sp>
        <p:nvSpPr>
          <p:cNvPr id="125245594" name="PlaceHolder 2"/>
          <p:cNvSpPr>
            <a:spLocks noGrp="1"/>
          </p:cNvSpPr>
          <p:nvPr>
            <p:ph type="body"/>
          </p:nvPr>
        </p:nvSpPr>
        <p:spPr bwMode="auto">
          <a:xfrm>
            <a:off x="685800" y="4400640"/>
            <a:ext cx="5486039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16000" indent="-216000">
              <a:buNone/>
              <a:defRPr/>
            </a:pP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1135477" name="PlaceHolder 3"/>
          <p:cNvSpPr>
            <a:spLocks noGrp="1"/>
          </p:cNvSpPr>
          <p:nvPr>
            <p:ph type="sldNum" idx="50"/>
          </p:nvPr>
        </p:nvSpPr>
        <p:spPr bwMode="auto"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>
              <a:buNone/>
              <a:defRPr/>
            </a:pPr>
            <a:endParaRPr lang="fr-FR" sz="1200" b="0" u="none" strike="noStrike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ldImg"/>
          </p:nvPr>
        </p:nvSpPr>
        <p:spPr bwMode="auto">
          <a:xfrm>
            <a:off x="685800" y="1143000"/>
            <a:ext cx="5486039" cy="3085920"/>
          </a:xfrm>
          <a:prstGeom prst="rect">
            <a:avLst/>
          </a:prstGeom>
          <a:ln w="0">
            <a:noFill/>
          </a:ln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 bwMode="auto">
          <a:xfrm>
            <a:off x="685800" y="4400640"/>
            <a:ext cx="5486039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16000" indent="-216000">
              <a:buNone/>
              <a:defRPr/>
            </a:pP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sldNum" idx="51"/>
          </p:nvPr>
        </p:nvSpPr>
        <p:spPr bwMode="auto"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>
              <a:buNone/>
              <a:defRPr/>
            </a:pPr>
            <a:endParaRPr lang="fr-FR" sz="1200" b="0" u="none" strike="noStrike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ldImg"/>
          </p:nvPr>
        </p:nvSpPr>
        <p:spPr bwMode="auto">
          <a:xfrm>
            <a:off x="685800" y="1143000"/>
            <a:ext cx="5486039" cy="3085920"/>
          </a:xfrm>
          <a:prstGeom prst="rect">
            <a:avLst/>
          </a:prstGeom>
          <a:ln w="0">
            <a:noFill/>
          </a:ln>
        </p:spPr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 bwMode="auto">
          <a:xfrm>
            <a:off x="685800" y="4400640"/>
            <a:ext cx="5486039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16000" indent="-216000">
              <a:buNone/>
              <a:defRPr/>
            </a:pP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sldNum" idx="52"/>
          </p:nvPr>
        </p:nvSpPr>
        <p:spPr bwMode="auto"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>
              <a:buNone/>
              <a:defRPr/>
            </a:pPr>
            <a:endParaRPr lang="fr-FR" sz="1200" b="0" u="none" strike="noStrike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fr-FR" sz="32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 bwMode="auto"/>
        <p:txBody>
          <a:bodyPr/>
          <a:p>
            <a:pPr>
              <a:defRPr/>
            </a:pPr>
            <a:fld id="{1E2F4879-CA52-4DAF-93AD-D18491D6C5A8}" type="slidenum">
              <a:rPr/>
              <a:t>&lt;#&gt;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 bwMode="auto"/>
        <p:txBody>
          <a:bodyPr/>
          <a:p>
            <a:pPr>
              <a:defRPr/>
            </a:pPr>
            <a:fld id="{F317010D-2EBF-446D-8816-6E64F55E3B7A}" type="slidenum">
              <a:rPr/>
              <a:t>&lt;#&gt;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 bwMode="auto"/>
        <p:txBody>
          <a:bodyPr/>
          <a:p>
            <a:pPr>
              <a:defRPr/>
            </a:pPr>
            <a:fld id="{FA2465FD-6B3C-41AB-8647-2582FADB01C7}" type="slidenum">
              <a:rPr/>
              <a:t>&lt;#&gt;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 bwMode="auto"/>
        <p:txBody>
          <a:bodyPr/>
          <a:p>
            <a:pPr>
              <a:defRPr/>
            </a:pPr>
            <a:fld id="{CA60AF9C-C792-43F9-9D61-E26013807AAB}" type="slidenum">
              <a:rPr/>
              <a:t>&lt;#&gt;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 bwMode="auto"/>
        <p:txBody>
          <a:bodyPr/>
          <a:p>
            <a:pPr>
              <a:defRPr/>
            </a:pPr>
            <a:fld id="{572B3371-7699-4F89-BBB8-237D919B1D33}" type="slidenum">
              <a:rPr/>
              <a:t>&lt;#&gt;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 bwMode="auto"/>
        <p:txBody>
          <a:bodyPr/>
          <a:p>
            <a:pPr>
              <a:defRPr/>
            </a:pPr>
            <a:fld id="{946DEA96-FACD-4D13-B0CB-D8449D7F5541}" type="slidenum">
              <a:rPr/>
              <a:t>&lt;#&gt;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 bwMode="auto"/>
        <p:txBody>
          <a:bodyPr/>
          <a:p>
            <a:pPr>
              <a:defRPr/>
            </a:pPr>
            <a:fld id="{5649B0BC-E694-44F8-A8B9-26DB519AB0E7}" type="slidenum">
              <a:rPr/>
              <a:t>&lt;#&gt;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 bwMode="auto"/>
        <p:txBody>
          <a:bodyPr/>
          <a:p>
            <a:pPr>
              <a:defRPr/>
            </a:pPr>
            <a:fld id="{2BE393E3-9FD6-4D6E-BEE6-548990BF71F9}" type="slidenum">
              <a:rPr/>
              <a:t>&lt;#&gt;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  <a:defRPr/>
            </a:pPr>
            <a:endParaRPr lang="fr-FR" sz="2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 bwMode="auto"/>
        <p:txBody>
          <a:bodyPr/>
          <a:p>
            <a:pPr>
              <a:defRPr/>
            </a:pPr>
            <a:fld id="{85362704-5F3F-4D02-8D98-6E94A0B0F89D}" type="slidenum">
              <a:rPr/>
              <a:t>&lt;#&gt;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subTitle"/>
          </p:nvPr>
        </p:nvSpPr>
        <p:spPr bwMode="auto"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fr-FR" sz="32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 bwMode="auto"/>
        <p:txBody>
          <a:bodyPr/>
          <a:p>
            <a:pPr>
              <a:defRPr/>
            </a:pPr>
            <a:fld id="{02FDAAE2-4ED2-4729-964F-8049A8BD069A}" type="slidenum">
              <a:rPr/>
              <a:t>&lt;#&gt;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 bwMode="auto"/>
        <p:txBody>
          <a:bodyPr/>
          <a:p>
            <a:pPr>
              <a:defRPr/>
            </a:pPr>
            <a:fld id="{32E112B5-5F15-4CAE-927C-06769CCB8DDB}" type="slidenum">
              <a:rPr/>
              <a:t>&lt;#&gt;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 bwMode="auto"/>
        <p:txBody>
          <a:bodyPr/>
          <a:p>
            <a:pPr>
              <a:defRPr/>
            </a:pPr>
            <a:fld id="{0C9E63FD-F5FD-4646-9BC6-CB8D0B9900FD}" type="slidenum">
              <a:rPr/>
              <a:t>&lt;#&gt;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 bwMode="auto"/>
        <p:txBody>
          <a:bodyPr/>
          <a:p>
            <a:pPr>
              <a:defRPr/>
            </a:pPr>
            <a:fld id="{11EC93D5-24B1-4F13-A176-F1BE1579508D}" type="slidenum">
              <a:rPr/>
              <a:t>&lt;#&gt;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 bwMode="auto"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  <a:defRPr/>
            </a:pPr>
            <a:endParaRPr lang="fr-FR" sz="2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 bwMode="auto"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  <a:defRPr/>
            </a:pPr>
            <a:endParaRPr lang="fr-FR" sz="2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 bwMode="auto"/>
        <p:txBody>
          <a:bodyPr/>
          <a:p>
            <a:pPr>
              <a:defRPr/>
            </a:pPr>
            <a:fld id="{D26028A2-FDC3-4E03-ABD8-F0CCF2B2D840}" type="slidenum">
              <a:rPr/>
              <a:t>&lt;#&gt;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10.xml"/></Relationships>
</file>

<file path=ppt/slideMasters/_rels/slideMaster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11.xml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_rels/slideMaster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theme" Target="../theme/theme4.xml"/></Relationships>
</file>

<file path=ppt/slideMasters/_rels/slideMaster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5.xml"/></Relationships>
</file>

<file path=ppt/slideMasters/_rels/slideMaster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6.xml"/></Relationships>
</file>

<file path=ppt/slideMasters/_rels/slideMaster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7.xml"/></Relationships>
</file>

<file path=ppt/slideMasters/_rels/slideMaster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8.xml"/></Relationships>
</file>

<file path=ppt/slideMasters/_rels/slideMaster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  <a:defRPr/>
            </a:pPr>
            <a:r>
              <a:rPr lang="fr-FR" sz="6000" b="0" u="none" strike="noStrike">
                <a:solidFill>
                  <a:schemeClr val="dk1"/>
                </a:solidFill>
                <a:latin typeface="Aptos Display"/>
                <a:ea typeface="Arial"/>
              </a:rPr>
              <a:t>Modifiez le style du titre</a:t>
            </a:r>
            <a:endParaRPr lang="fr-FR" sz="60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 bwMode="auto"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defRPr/>
            </a:pPr>
            <a:r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 </a:t>
            </a:r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 bwMode="auto"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77B44AC8-3470-43C1-BE67-8F9CB39AFEF2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6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</a:rPr>
              <a:t>Cliquez pour éditer le format du plan de texte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</a:rPr>
              <a:t>Second niveau de plan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</a:rPr>
              <a:t>Troisième niveau de plan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</a:rPr>
              <a:t>Quatrième niveau de plan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</a:rPr>
              <a:t>Cinquième niveau de plan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</a:rPr>
              <a:t>Sixième niveau de plan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</a:rPr>
              <a:t>Septième niveau de plan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 bwMode="auto">
          <a:xfrm>
            <a:off x="839879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3200" b="0" u="none" strike="noStrike">
                <a:solidFill>
                  <a:schemeClr val="dk1"/>
                </a:solidFill>
                <a:latin typeface="Aptos Display"/>
                <a:ea typeface="Arial"/>
              </a:rPr>
              <a:t>Modifiez le style du titre</a:t>
            </a:r>
            <a:endParaRPr lang="fr-FR" sz="32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 bwMode="auto"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3200" b="0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3200" b="0" u="none" strike="noStrike">
              <a:solidFill>
                <a:schemeClr val="dk1"/>
              </a:solidFill>
              <a:latin typeface="Apto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Deuxième niveau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Troisième niveau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  <a:ea typeface="Arial"/>
              </a:rPr>
              <a:t>Quatrième niveau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  <a:ea typeface="Arial"/>
              </a:rPr>
              <a:t>Cinquième niveau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 bwMode="auto">
          <a:xfrm>
            <a:off x="839879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fr-FR" sz="1600" b="0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16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dt" idx="28"/>
          </p:nvPr>
        </p:nvSpPr>
        <p:spPr bwMode="auto"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defRPr/>
            </a:pPr>
            <a:r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&lt;date/heure&gt;</a:t>
            </a:r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ftr" idx="29"/>
          </p:nvPr>
        </p:nvSpPr>
        <p:spPr bwMode="auto"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sldNum" idx="30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A3EB54F8-CE2A-4A45-8F8C-4B8528A458F0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&lt;numéro&gt;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 bwMode="auto">
          <a:xfrm>
            <a:off x="839879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3200" b="0" u="none" strike="noStrike">
                <a:solidFill>
                  <a:schemeClr val="dk1"/>
                </a:solidFill>
                <a:latin typeface="Aptos Display"/>
                <a:ea typeface="Arial"/>
              </a:rPr>
              <a:t>Modifiez le style du titre</a:t>
            </a:r>
            <a:endParaRPr lang="fr-FR" sz="32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 bwMode="auto"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3200" b="0" u="none" strike="noStrike">
                <a:solidFill>
                  <a:schemeClr val="dk1"/>
                </a:solidFill>
                <a:latin typeface="Aptos"/>
              </a:rPr>
              <a:t>Cliquez pour éditer le format du plan de texte</a:t>
            </a:r>
            <a:endParaRPr lang="fr-FR" sz="3200" b="0" u="none" strike="noStrike">
              <a:solidFill>
                <a:schemeClr val="dk1"/>
              </a:solidFill>
              <a:latin typeface="Aptos"/>
            </a:endParaRP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3200" b="0" u="none" strike="noStrike">
                <a:solidFill>
                  <a:schemeClr val="dk1"/>
                </a:solidFill>
                <a:latin typeface="Aptos"/>
              </a:rPr>
              <a:t>Second niveau de plan</a:t>
            </a:r>
            <a:endParaRPr lang="fr-FR" sz="3200" b="0" u="none" strike="noStrike">
              <a:solidFill>
                <a:schemeClr val="dk1"/>
              </a:solidFill>
              <a:latin typeface="Aptos"/>
            </a:endParaRP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3200" b="0" u="none" strike="noStrike">
                <a:solidFill>
                  <a:schemeClr val="dk1"/>
                </a:solidFill>
                <a:latin typeface="Aptos"/>
              </a:rPr>
              <a:t>Troisième niveau de plan</a:t>
            </a:r>
            <a:endParaRPr lang="fr-FR" sz="3200" b="0" u="none" strike="noStrike">
              <a:solidFill>
                <a:schemeClr val="dk1"/>
              </a:solidFill>
              <a:latin typeface="Aptos"/>
            </a:endParaRP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3200" b="0" u="none" strike="noStrike">
                <a:solidFill>
                  <a:schemeClr val="dk1"/>
                </a:solidFill>
                <a:latin typeface="Aptos"/>
              </a:rPr>
              <a:t>Quatrième niveau de plan</a:t>
            </a:r>
            <a:endParaRPr lang="fr-FR" sz="3200" b="0" u="none" strike="noStrike">
              <a:solidFill>
                <a:schemeClr val="dk1"/>
              </a:solidFill>
              <a:latin typeface="Aptos"/>
            </a:endParaRP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3200" b="0" u="none" strike="noStrike">
                <a:solidFill>
                  <a:schemeClr val="dk1"/>
                </a:solidFill>
                <a:latin typeface="Aptos"/>
              </a:rPr>
              <a:t>Cinquième niveau de plan</a:t>
            </a:r>
            <a:endParaRPr lang="fr-FR" sz="3200" b="0" u="none" strike="noStrike">
              <a:solidFill>
                <a:schemeClr val="dk1"/>
              </a:solidFill>
              <a:latin typeface="Aptos"/>
            </a:endParaRP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3200" b="0" u="none" strike="noStrike">
                <a:solidFill>
                  <a:schemeClr val="dk1"/>
                </a:solidFill>
                <a:latin typeface="Aptos"/>
              </a:rPr>
              <a:t>Sixième niveau de plan</a:t>
            </a:r>
            <a:endParaRPr lang="fr-FR" sz="3200" b="0" u="none" strike="noStrike">
              <a:solidFill>
                <a:schemeClr val="dk1"/>
              </a:solidFill>
              <a:latin typeface="Aptos"/>
            </a:endParaRP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3200" b="0" u="none" strike="noStrike">
                <a:solidFill>
                  <a:schemeClr val="dk1"/>
                </a:solidFill>
                <a:latin typeface="Aptos"/>
              </a:rPr>
              <a:t>Septième niveau de plan</a:t>
            </a:r>
            <a:endParaRPr lang="fr-FR" sz="32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 bwMode="auto">
          <a:xfrm>
            <a:off x="839879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fr-FR" sz="1600" b="0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16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dt" idx="31"/>
          </p:nvPr>
        </p:nvSpPr>
        <p:spPr bwMode="auto"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defRPr/>
            </a:pPr>
            <a:r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&lt;date/heure&gt;</a:t>
            </a:r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ftr" idx="32"/>
          </p:nvPr>
        </p:nvSpPr>
        <p:spPr bwMode="auto"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sldNum" idx="33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1021BD6F-FA68-4984-87B3-FCBF1556E589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&lt;numéro&gt;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Modifiez le style du titre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 bwMode="auto"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Deuxième niveau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  <a:ea typeface="Arial"/>
              </a:rPr>
              <a:t>Troisième niveau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Quatrième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Cinquième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 bwMode="auto"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defRPr/>
            </a:pPr>
            <a:r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 </a:t>
            </a:r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 bwMode="auto"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DEC61D19-3D85-4133-BF97-C8BAD8372B6E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1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Modifiez le style du titre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 bwMode="auto"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Deuxième niveau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  <a:ea typeface="Arial"/>
              </a:rPr>
              <a:t>Troisième niveau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Quatrième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Cinquième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 bwMode="auto"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defRPr/>
            </a:pPr>
            <a:r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 </a:t>
            </a:r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 bwMode="auto"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91E724A9-36ED-4625-9CBF-56858A5AA13B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1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Modifiez le style du titre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 bwMode="auto"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Deuxième niveau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  <a:ea typeface="Arial"/>
              </a:rPr>
              <a:t>Troisième niveau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Quatrième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Cinquième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 bwMode="auto"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defRPr/>
            </a:pPr>
            <a:r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 </a:t>
            </a:r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 bwMode="auto"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37332F6A-380E-4681-AFE7-119A710C29A8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1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6000" b="0" u="none" strike="noStrike">
                <a:solidFill>
                  <a:schemeClr val="dk1"/>
                </a:solidFill>
                <a:latin typeface="Aptos Display"/>
                <a:ea typeface="Arial"/>
              </a:rPr>
              <a:t>Modifiez le style du titre</a:t>
            </a:r>
            <a:endParaRPr lang="fr-FR" sz="60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 bwMode="auto">
          <a:xfrm>
            <a:off x="831960" y="4589640"/>
            <a:ext cx="10515240" cy="1499759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fr-FR" sz="24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dt" idx="13"/>
          </p:nvPr>
        </p:nvSpPr>
        <p:spPr bwMode="auto"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defRPr/>
            </a:pPr>
            <a:r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 </a:t>
            </a:r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ftr" idx="14"/>
          </p:nvPr>
        </p:nvSpPr>
        <p:spPr bwMode="auto"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sldNum" idx="15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01DF36AC-2DE0-45D9-B0E4-21915C56F8BC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1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Modifiez le style du titre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 bwMode="auto"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Deuxième niveau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  <a:ea typeface="Arial"/>
              </a:rPr>
              <a:t>Troisième niveau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Quatrième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Cinquième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 bwMode="auto"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Deuxième niveau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  <a:ea typeface="Arial"/>
              </a:rPr>
              <a:t>Troisième niveau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Quatrième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Cinquième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dt" idx="16"/>
          </p:nvPr>
        </p:nvSpPr>
        <p:spPr bwMode="auto"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defRPr/>
            </a:pPr>
            <a:r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 </a:t>
            </a:r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ftr" idx="17"/>
          </p:nvPr>
        </p:nvSpPr>
        <p:spPr bwMode="auto"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sldNum" idx="18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FA2EAB88-0024-4FEA-82F9-DA80BFB19E32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1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 bwMode="auto">
          <a:xfrm>
            <a:off x="839879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Modifiez le style du titre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 bwMode="auto">
          <a:xfrm>
            <a:off x="839879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fr-FR" sz="2400" b="1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 bwMode="auto">
          <a:xfrm>
            <a:off x="839879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Deuxième niveau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  <a:ea typeface="Arial"/>
              </a:rPr>
              <a:t>Troisième niveau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Quatrième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Cinquième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 bwMode="auto"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fr-FR" sz="2400" b="1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 bwMode="auto"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Cliquez pour modifier les styles du texte du masque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Deuxième niveau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000" b="0" u="none" strike="noStrike">
                <a:solidFill>
                  <a:schemeClr val="dk1"/>
                </a:solidFill>
                <a:latin typeface="Aptos"/>
                <a:ea typeface="Arial"/>
              </a:rPr>
              <a:t>Troisième niveau</a:t>
            </a:r>
            <a:endParaRPr lang="fr-FR" sz="2000" b="0" u="none" strike="noStrike">
              <a:solidFill>
                <a:schemeClr val="dk1"/>
              </a:solidFill>
              <a:latin typeface="Aptos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Quatrième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Cinquième niveau</a:t>
            </a:r>
            <a:endParaRPr lang="fr-FR" sz="1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dt" idx="19"/>
          </p:nvPr>
        </p:nvSpPr>
        <p:spPr bwMode="auto"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defRPr/>
            </a:pPr>
            <a:r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 </a:t>
            </a:r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ftr" idx="20"/>
          </p:nvPr>
        </p:nvSpPr>
        <p:spPr bwMode="auto"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8"/>
          <p:cNvSpPr>
            <a:spLocks noGrp="1"/>
          </p:cNvSpPr>
          <p:nvPr>
            <p:ph type="sldNum" idx="21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855E5A9B-4E27-4D88-9190-F86E2B4930A1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1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Modifiez le style du titre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dt" idx="22"/>
          </p:nvPr>
        </p:nvSpPr>
        <p:spPr bwMode="auto"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defRPr/>
            </a:pPr>
            <a:r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 </a:t>
            </a:r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ftr" idx="23"/>
          </p:nvPr>
        </p:nvSpPr>
        <p:spPr bwMode="auto"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sldNum" idx="24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320CE50E-52CE-4594-A885-1B4C6FE24A62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1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dt" idx="25"/>
          </p:nvPr>
        </p:nvSpPr>
        <p:spPr bwMode="auto"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defRPr/>
            </a:pPr>
            <a:r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 </a:t>
            </a:r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ftr" idx="26"/>
          </p:nvPr>
        </p:nvSpPr>
        <p:spPr bwMode="auto"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u="none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fr-FR" sz="1400" b="0" u="none" strike="noStrike">
                <a:solidFill>
                  <a:srgbClr val="000000"/>
                </a:solidFill>
                <a:latin typeface="Times New Roman"/>
              </a:rPr>
              <a:t> </a:t>
            </a:r>
            <a:endParaRPr lang="fr-FR" sz="14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sldNum" idx="27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46DB282D-97E4-463C-9732-99819B1C08E2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1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  <a:defRPr/>
            </a:pPr>
            <a:r>
              <a:rPr lang="fr-FR" sz="6000" b="0" u="none" strike="noStrike">
                <a:solidFill>
                  <a:schemeClr val="dk1"/>
                </a:solidFill>
                <a:latin typeface="Aptos Display"/>
                <a:ea typeface="Arial"/>
              </a:rPr>
              <a:t>Phénomènes interfaciaux impliquant les fluides</a:t>
            </a:r>
            <a:endParaRPr lang="fr-FR" sz="60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 bwMode="auto"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L2</a:t>
            </a:r>
            <a:endParaRPr lang="fr-FR" sz="24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sldNum" idx="37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EFD5008C-FD6D-48CC-819D-9B9A1FC0849A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1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Prérequis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 bwMode="auto"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Hydrostatique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Mécanique des fluides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Thermodynamique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Mécanique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sldNum" idx="38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E40F4A7A-176C-4A51-BE95-AD308A1A22B2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&lt;numéro&gt;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I.1. Observations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pic>
        <p:nvPicPr>
          <p:cNvPr id="81" name="Image 8" descr=""/>
          <p:cNvPicPr/>
          <p:nvPr/>
        </p:nvPicPr>
        <p:blipFill>
          <a:blip r:embed="rId3"/>
          <a:stretch/>
        </p:blipFill>
        <p:spPr bwMode="auto">
          <a:xfrm>
            <a:off x="2509560" y="1874880"/>
            <a:ext cx="6552720" cy="25333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2" name="PlaceHolder 2"/>
          <p:cNvSpPr>
            <a:spLocks noGrp="1"/>
          </p:cNvSpPr>
          <p:nvPr>
            <p:ph type="sldNum" idx="39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8F2CBD9E-E7A0-48FC-BD4F-50219E6F5FA8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&lt;numéro&gt;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I.2. Approche microscopique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ldNum" idx="40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>
              <a:buNone/>
              <a:defRPr/>
            </a:pPr>
            <a:endParaRPr lang="fr-FR" sz="1200" b="0" u="none" strike="noStrike">
              <a:solidFill>
                <a:schemeClr val="dk1">
                  <a:tint val="82000"/>
                </a:schemeClr>
              </a:solidFill>
              <a:latin typeface="Aptos"/>
              <a:ea typeface="Arial"/>
            </a:endParaRPr>
          </a:p>
        </p:txBody>
      </p:sp>
      <p:pic>
        <p:nvPicPr>
          <p:cNvPr id="85" name="" descr=""/>
          <p:cNvPicPr/>
          <p:nvPr/>
        </p:nvPicPr>
        <p:blipFill>
          <a:blip r:embed="rId3"/>
          <a:stretch/>
        </p:blipFill>
        <p:spPr bwMode="auto">
          <a:xfrm>
            <a:off x="3135240" y="2129760"/>
            <a:ext cx="5279400" cy="348228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II.1. Loi de Laplace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 bwMode="auto">
          <a:xfrm>
            <a:off x="838080" y="1825560"/>
            <a:ext cx="663840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800" b="0" u="none" strike="noStrike">
                <a:solidFill>
                  <a:schemeClr val="dk1"/>
                </a:solidFill>
                <a:latin typeface="Aptos"/>
                <a:ea typeface="Arial"/>
              </a:rPr>
              <a:t>Système : </a:t>
            </a:r>
            <a:endParaRPr lang="fr-FR" sz="2800" b="0" u="none" strike="noStrike">
              <a:solidFill>
                <a:schemeClr val="dk1"/>
              </a:solidFill>
              <a:latin typeface="Apto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Bulle sphérique remplie de gaz de rayon R à (T,P) 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Entouré d’un liquide se comportant comme un thermostat et barostat (T0,P0)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fr-FR" sz="2400" b="0" u="none" strike="noStrike">
                <a:solidFill>
                  <a:schemeClr val="dk1"/>
                </a:solidFill>
                <a:latin typeface="Aptos"/>
                <a:ea typeface="Arial"/>
              </a:rPr>
              <a:t>Fermé =&gt; pas d’échanges de particules</a:t>
            </a:r>
            <a:endParaRPr lang="fr-FR" sz="2400" b="0" u="none" strike="noStrike">
              <a:solidFill>
                <a:schemeClr val="dk1"/>
              </a:solidFill>
              <a:latin typeface="Aptos"/>
            </a:endParaRPr>
          </a:p>
          <a:p>
            <a:pPr indent="0" defTabSz="914400">
              <a:lnSpc>
                <a:spcPct val="90000"/>
              </a:lnSpc>
              <a:spcBef>
                <a:spcPts val="499"/>
              </a:spcBef>
              <a:buNone/>
              <a:defRPr/>
            </a:pPr>
            <a:endParaRPr lang="fr-FR" sz="2400" b="0" u="none" strike="noStrike">
              <a:solidFill>
                <a:schemeClr val="dk1"/>
              </a:solidFill>
              <a:latin typeface="Aptos"/>
            </a:endParaRPr>
          </a:p>
        </p:txBody>
      </p:sp>
      <p:pic>
        <p:nvPicPr>
          <p:cNvPr id="88" name="Image 6" descr=""/>
          <p:cNvPicPr/>
          <p:nvPr/>
        </p:nvPicPr>
        <p:blipFill>
          <a:blip r:embed="rId3"/>
          <a:stretch/>
        </p:blipFill>
        <p:spPr bwMode="auto">
          <a:xfrm>
            <a:off x="8249760" y="2143800"/>
            <a:ext cx="3103560" cy="3047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9" name="ZoneTexte 3"/>
          <p:cNvSpPr/>
          <p:nvPr/>
        </p:nvSpPr>
        <p:spPr bwMode="auto">
          <a:xfrm>
            <a:off x="7897680" y="5644440"/>
            <a:ext cx="380808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algn="ctr" defTabSz="914400">
              <a:lnSpc>
                <a:spcPct val="100000"/>
              </a:lnSpc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Bulle de gaz sphérique en équilibre avec la phase liquide, considéré comme un barostat</a:t>
            </a: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sldNum" idx="41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B2F46CAE-90CD-4652-8C53-EF74BB040B1F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&lt;numéro&gt;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II.1. Mise en évidence expérimentale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pic>
        <p:nvPicPr>
          <p:cNvPr id="92" name="Espace réservé du contenu 5" descr="Une image contenant diagramme, cercle, conception&#10;&#10;Description générée automatiquement"/>
          <p:cNvPicPr/>
          <p:nvPr/>
        </p:nvPicPr>
        <p:blipFill>
          <a:blip r:embed="rId3"/>
          <a:stretch/>
        </p:blipFill>
        <p:spPr bwMode="auto">
          <a:xfrm>
            <a:off x="2684879" y="1690200"/>
            <a:ext cx="6383880" cy="47246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3" name="PlaceHolder 2"/>
          <p:cNvSpPr>
            <a:spLocks noGrp="1"/>
          </p:cNvSpPr>
          <p:nvPr>
            <p:ph type="sldNum" idx="42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276ECEB8-B9BB-4DDE-89FA-63A71EFED096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&lt;numéro&gt;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ZoneTexte 6"/>
          <p:cNvSpPr/>
          <p:nvPr/>
        </p:nvSpPr>
        <p:spPr bwMode="auto">
          <a:xfrm>
            <a:off x="3618720" y="4737240"/>
            <a:ext cx="1867320" cy="3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defTabSz="914400">
              <a:lnSpc>
                <a:spcPct val="100000"/>
              </a:lnSpc>
              <a:defRPr/>
            </a:pPr>
            <a:endParaRPr lang="fr-FR" sz="1800" b="1" u="none" strike="noStrike">
              <a:solidFill>
                <a:schemeClr val="dk1"/>
              </a:solidFill>
              <a:latin typeface="Aptos"/>
              <a:ea typeface="Arial"/>
            </a:endParaRPr>
          </a:p>
        </p:txBody>
      </p:sp>
      <p:sp>
        <p:nvSpPr>
          <p:cNvPr id="95" name="ZoneTexte 7"/>
          <p:cNvSpPr/>
          <p:nvPr/>
        </p:nvSpPr>
        <p:spPr bwMode="auto">
          <a:xfrm>
            <a:off x="6951960" y="4552560"/>
            <a:ext cx="1867320" cy="3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defTabSz="914400">
              <a:lnSpc>
                <a:spcPct val="100000"/>
              </a:lnSpc>
              <a:defRPr/>
            </a:pPr>
            <a:endParaRPr lang="fr-FR" sz="1800" b="1" u="none" strike="noStrike">
              <a:solidFill>
                <a:schemeClr val="dk1"/>
              </a:solidFill>
              <a:latin typeface="Aptos"/>
              <a:ea typeface="Arial"/>
            </a:endParaRPr>
          </a:p>
        </p:txBody>
      </p:sp>
      <p:sp>
        <p:nvSpPr>
          <p:cNvPr id="96" name="ZoneTexte 8"/>
          <p:cNvSpPr/>
          <p:nvPr/>
        </p:nvSpPr>
        <p:spPr bwMode="auto">
          <a:xfrm>
            <a:off x="2684880" y="3666960"/>
            <a:ext cx="1867320" cy="3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defTabSz="914400">
              <a:lnSpc>
                <a:spcPct val="100000"/>
              </a:lnSpc>
              <a:defRPr/>
            </a:pPr>
            <a:endParaRPr lang="fr-FR" sz="1800" b="1" u="none" strike="noStrike">
              <a:solidFill>
                <a:schemeClr val="dk1"/>
              </a:solidFill>
              <a:latin typeface="Aptos"/>
              <a:ea typeface="Arial"/>
            </a:endParaRPr>
          </a:p>
        </p:txBody>
      </p:sp>
      <p:sp>
        <p:nvSpPr>
          <p:cNvPr id="97" name="ZoneTexte 9"/>
          <p:cNvSpPr/>
          <p:nvPr/>
        </p:nvSpPr>
        <p:spPr bwMode="auto">
          <a:xfrm>
            <a:off x="7676640" y="3488760"/>
            <a:ext cx="1867320" cy="3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defTabSz="914400">
              <a:lnSpc>
                <a:spcPct val="100000"/>
              </a:lnSpc>
              <a:defRPr/>
            </a:pPr>
            <a:endParaRPr lang="fr-FR" sz="1800" b="1" u="none" strike="noStrike">
              <a:solidFill>
                <a:schemeClr val="dk1"/>
              </a:solidFill>
              <a:latin typeface="Aptos"/>
              <a:ea typeface="Arial"/>
            </a:endParaRPr>
          </a:p>
        </p:txBody>
      </p:sp>
      <p:sp>
        <p:nvSpPr>
          <p:cNvPr id="207424094" name=""/>
          <p:cNvSpPr txBox="1"/>
          <p:nvPr/>
        </p:nvSpPr>
        <p:spPr bwMode="auto">
          <a:xfrm flipH="0" flipV="0">
            <a:off x="7676640" y="4660752"/>
            <a:ext cx="597623" cy="350137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fr-FR" sz="1600">
                <a:solidFill>
                  <a:schemeClr val="accent5">
                    <a:lumMod val="75000"/>
                  </a:schemeClr>
                </a:solidFill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sz="1600" b="0" i="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endParaRPr sz="160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62088230" name=""/>
          <p:cNvSpPr txBox="1"/>
          <p:nvPr/>
        </p:nvSpPr>
        <p:spPr bwMode="auto">
          <a:xfrm flipH="0" flipV="0">
            <a:off x="4069269" y="4387462"/>
            <a:ext cx="644295" cy="34698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sz="160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</a:rPr>
              <a:t>Δ</a:t>
            </a:r>
            <a:r>
              <a:rPr lang="fr-FR" sz="1600">
                <a:solidFill>
                  <a:schemeClr val="accent5">
                    <a:lumMod val="75000"/>
                  </a:schemeClr>
                </a:solidFill>
              </a:rPr>
              <a:t>P </a:t>
            </a:r>
            <a:endParaRPr sz="240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46002655" name=""/>
          <p:cNvCxnSpPr/>
          <p:nvPr/>
        </p:nvCxnSpPr>
        <p:spPr bwMode="auto">
          <a:xfrm flipH="0" flipV="1">
            <a:off x="7621564" y="4921559"/>
            <a:ext cx="0" cy="733689"/>
          </a:xfrm>
          <a:prstGeom prst="line">
            <a:avLst/>
          </a:prstGeom>
          <a:ln w="38099" cap="flat" cmpd="sng" algn="ctr">
            <a:solidFill>
              <a:srgbClr val="C0000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7023764" name=""/>
          <p:cNvSpPr/>
          <p:nvPr/>
        </p:nvSpPr>
        <p:spPr bwMode="auto">
          <a:xfrm flipH="0" flipV="0">
            <a:off x="3440937" y="3950616"/>
            <a:ext cx="1693333" cy="15450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253822" name=""/>
          <p:cNvSpPr txBox="1"/>
          <p:nvPr/>
        </p:nvSpPr>
        <p:spPr bwMode="auto">
          <a:xfrm flipH="0" flipV="0">
            <a:off x="4002846" y="4119969"/>
            <a:ext cx="388570" cy="349777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left"/>
                    </m:oMathParaPr>
                    <m:oMath>
                      <m:sSub>
                        <m:sSubPr>
                          <m:ctrlPr>
                            <a:rPr lang="fr-FR" sz="1600" b="0" i="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endParaRPr sz="160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62011208" name=""/>
          <p:cNvCxnSpPr/>
          <p:nvPr/>
        </p:nvCxnSpPr>
        <p:spPr bwMode="auto">
          <a:xfrm flipH="0" flipV="0">
            <a:off x="7773963" y="5205936"/>
            <a:ext cx="0" cy="766812"/>
          </a:xfrm>
          <a:prstGeom prst="line">
            <a:avLst/>
          </a:prstGeom>
          <a:ln w="38099" cap="flat" cmpd="sng" algn="ctr">
            <a:solidFill>
              <a:srgbClr val="00B05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5613259" name=""/>
          <p:cNvSpPr txBox="1"/>
          <p:nvPr/>
        </p:nvSpPr>
        <p:spPr bwMode="auto">
          <a:xfrm flipH="0" flipV="0">
            <a:off x="6989843" y="5106240"/>
            <a:ext cx="784120" cy="4035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000" b="0" i="0" u="none" strike="noStrike" cap="none" spc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000" u="none" strike="noStrike" cap="none" spc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R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sz="2000"/>
          </a:p>
        </p:txBody>
      </p:sp>
      <p:sp>
        <p:nvSpPr>
          <p:cNvPr id="843805228" name=""/>
          <p:cNvSpPr txBox="1"/>
          <p:nvPr/>
        </p:nvSpPr>
        <p:spPr bwMode="auto">
          <a:xfrm flipH="0" flipV="0">
            <a:off x="7621564" y="5770969"/>
            <a:ext cx="786279" cy="4035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000" b="0" i="0" u="none" strike="noStrike" cap="none" spc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000" u="none" strike="noStrike" cap="none" spc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F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sz="2000">
              <a:solidFill>
                <a:srgbClr val="00B050"/>
              </a:solidFill>
            </a:endParaRPr>
          </a:p>
        </p:txBody>
      </p:sp>
      <p:cxnSp>
        <p:nvCxnSpPr>
          <p:cNvPr id="1510613422" name=""/>
          <p:cNvCxnSpPr/>
          <p:nvPr/>
        </p:nvCxnSpPr>
        <p:spPr bwMode="auto">
          <a:xfrm flipH="0" flipV="1">
            <a:off x="7621564" y="4907387"/>
            <a:ext cx="0" cy="733689"/>
          </a:xfrm>
          <a:prstGeom prst="line">
            <a:avLst/>
          </a:prstGeom>
          <a:ln w="38099" cap="flat" cmpd="sng" algn="ctr">
            <a:solidFill>
              <a:srgbClr val="C0000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0649121" name=""/>
          <p:cNvCxnSpPr/>
          <p:nvPr/>
        </p:nvCxnSpPr>
        <p:spPr bwMode="auto">
          <a:xfrm flipH="0" flipV="0">
            <a:off x="7773963" y="5191764"/>
            <a:ext cx="0" cy="766812"/>
          </a:xfrm>
          <a:prstGeom prst="line">
            <a:avLst/>
          </a:prstGeom>
          <a:ln w="38099" cap="flat" cmpd="sng" algn="ctr">
            <a:solidFill>
              <a:srgbClr val="00B05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3558072" name=""/>
          <p:cNvSpPr txBox="1"/>
          <p:nvPr/>
        </p:nvSpPr>
        <p:spPr bwMode="auto">
          <a:xfrm flipH="0" flipV="0">
            <a:off x="6989843" y="5092067"/>
            <a:ext cx="784120" cy="4035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000" b="0" i="0" u="none" strike="noStrike" cap="none" spc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000" u="none" strike="noStrike" cap="none" spc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R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sz="2000"/>
          </a:p>
        </p:txBody>
      </p:sp>
      <p:sp>
        <p:nvSpPr>
          <p:cNvPr id="337255720" name=""/>
          <p:cNvSpPr txBox="1"/>
          <p:nvPr/>
        </p:nvSpPr>
        <p:spPr bwMode="auto">
          <a:xfrm flipH="0" flipV="0">
            <a:off x="7621564" y="5756796"/>
            <a:ext cx="786279" cy="4035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000" b="0" i="0" u="none" strike="noStrike" cap="none" spc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000" u="none" strike="noStrike" cap="none" spc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F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sz="2000">
              <a:solidFill>
                <a:srgbClr val="00B05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5980820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39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II.1. Mise en évidence expérimentale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pic>
        <p:nvPicPr>
          <p:cNvPr id="1134793528" name="Espace réservé du contenu 5" descr="Une image contenant diagramme, cercle, conception&#10;&#10;Description générée automatiquement"/>
          <p:cNvPicPr/>
          <p:nvPr/>
        </p:nvPicPr>
        <p:blipFill>
          <a:blip r:embed="rId3"/>
          <a:stretch/>
        </p:blipFill>
        <p:spPr bwMode="auto">
          <a:xfrm>
            <a:off x="2700000" y="1690200"/>
            <a:ext cx="6383880" cy="47246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15927333" name="PlaceHolder 2"/>
          <p:cNvSpPr>
            <a:spLocks noGrp="1"/>
          </p:cNvSpPr>
          <p:nvPr>
            <p:ph type="sldNum" idx="42"/>
          </p:nvPr>
        </p:nvSpPr>
        <p:spPr bwMode="auto">
          <a:xfrm>
            <a:off x="861030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C50093EE-AB5B-A5B2-5EA5-C96CA47464E7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/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129341" name="ZoneTexte 6"/>
          <p:cNvSpPr/>
          <p:nvPr/>
        </p:nvSpPr>
        <p:spPr bwMode="auto">
          <a:xfrm>
            <a:off x="3618720" y="4737240"/>
            <a:ext cx="1867320" cy="3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defTabSz="914400">
              <a:lnSpc>
                <a:spcPct val="100000"/>
              </a:lnSpc>
              <a:defRPr/>
            </a:pPr>
            <a:endParaRPr lang="fr-FR" sz="1800" b="1" u="none" strike="noStrike">
              <a:solidFill>
                <a:schemeClr val="dk1"/>
              </a:solidFill>
              <a:latin typeface="Aptos"/>
              <a:ea typeface="Arial"/>
            </a:endParaRPr>
          </a:p>
        </p:txBody>
      </p:sp>
      <p:sp>
        <p:nvSpPr>
          <p:cNvPr id="1845510479" name="ZoneTexte 7"/>
          <p:cNvSpPr/>
          <p:nvPr/>
        </p:nvSpPr>
        <p:spPr bwMode="auto">
          <a:xfrm>
            <a:off x="6951960" y="4552560"/>
            <a:ext cx="1867320" cy="3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defTabSz="914400">
              <a:lnSpc>
                <a:spcPct val="100000"/>
              </a:lnSpc>
              <a:defRPr/>
            </a:pPr>
            <a:endParaRPr lang="fr-FR" sz="1800" b="1" u="none" strike="noStrike">
              <a:solidFill>
                <a:schemeClr val="dk1"/>
              </a:solidFill>
              <a:latin typeface="Aptos"/>
              <a:ea typeface="Arial"/>
            </a:endParaRPr>
          </a:p>
        </p:txBody>
      </p:sp>
      <p:sp>
        <p:nvSpPr>
          <p:cNvPr id="1417197703" name="ZoneTexte 8"/>
          <p:cNvSpPr/>
          <p:nvPr/>
        </p:nvSpPr>
        <p:spPr bwMode="auto">
          <a:xfrm>
            <a:off x="2684880" y="3666960"/>
            <a:ext cx="1867320" cy="3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defTabSz="914400">
              <a:lnSpc>
                <a:spcPct val="100000"/>
              </a:lnSpc>
              <a:defRPr/>
            </a:pPr>
            <a:endParaRPr lang="fr-FR" sz="1800" b="1" u="none" strike="noStrike">
              <a:solidFill>
                <a:schemeClr val="dk1"/>
              </a:solidFill>
              <a:latin typeface="Aptos"/>
              <a:ea typeface="Arial"/>
            </a:endParaRPr>
          </a:p>
        </p:txBody>
      </p:sp>
      <p:sp>
        <p:nvSpPr>
          <p:cNvPr id="1195937620" name="ZoneTexte 9"/>
          <p:cNvSpPr/>
          <p:nvPr/>
        </p:nvSpPr>
        <p:spPr bwMode="auto">
          <a:xfrm>
            <a:off x="7676640" y="3488760"/>
            <a:ext cx="1867320" cy="3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defTabSz="914400">
              <a:lnSpc>
                <a:spcPct val="100000"/>
              </a:lnSpc>
              <a:defRPr/>
            </a:pPr>
            <a:endParaRPr lang="fr-FR" sz="1800" b="1" u="none" strike="noStrike">
              <a:solidFill>
                <a:schemeClr val="dk1"/>
              </a:solidFill>
              <a:latin typeface="Aptos"/>
              <a:ea typeface="Arial"/>
            </a:endParaRPr>
          </a:p>
        </p:txBody>
      </p:sp>
      <p:sp>
        <p:nvSpPr>
          <p:cNvPr id="2057814497" name=""/>
          <p:cNvSpPr txBox="1"/>
          <p:nvPr/>
        </p:nvSpPr>
        <p:spPr bwMode="auto">
          <a:xfrm flipH="0" flipV="0">
            <a:off x="7237708" y="4670913"/>
            <a:ext cx="969572" cy="35140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fr-FR" sz="16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sz="1600" b="0" i="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r>
              <a:rPr lang="fr-FR" sz="160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</a:rPr>
              <a:t> + </a:t>
            </a:r>
            <a:r>
              <a:rPr sz="160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</a:rPr>
              <a:t>Δ</a:t>
            </a:r>
            <a:r>
              <a:rPr lang="fr-FR" sz="1600">
                <a:solidFill>
                  <a:schemeClr val="accent5">
                    <a:lumMod val="75000"/>
                  </a:schemeClr>
                </a:solidFill>
              </a:rPr>
              <a:t>P</a:t>
            </a:r>
            <a:endParaRPr sz="160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141563584" name=""/>
          <p:cNvSpPr txBox="1"/>
          <p:nvPr/>
        </p:nvSpPr>
        <p:spPr bwMode="auto">
          <a:xfrm flipH="0" flipV="0">
            <a:off x="4069269" y="4387462"/>
            <a:ext cx="644295" cy="34698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sz="160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</a:rPr>
              <a:t>Δ</a:t>
            </a:r>
            <a:r>
              <a:rPr lang="fr-FR" sz="1600">
                <a:solidFill>
                  <a:schemeClr val="accent5">
                    <a:lumMod val="75000"/>
                  </a:schemeClr>
                </a:solidFill>
              </a:rPr>
              <a:t>P </a:t>
            </a:r>
            <a:endParaRPr sz="240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04423986" name=""/>
          <p:cNvSpPr txBox="1"/>
          <p:nvPr/>
        </p:nvSpPr>
        <p:spPr bwMode="auto">
          <a:xfrm flipH="0" flipV="0">
            <a:off x="8077097" y="3138982"/>
            <a:ext cx="388570" cy="349777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sz="1600" b="0" i="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sz="160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 u="none" strike="noStrike" cap="none" spc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endParaRPr sz="160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135425440" name=""/>
          <p:cNvCxnSpPr/>
          <p:nvPr/>
        </p:nvCxnSpPr>
        <p:spPr bwMode="auto">
          <a:xfrm flipH="0" flipV="1">
            <a:off x="7621563" y="5191763"/>
            <a:ext cx="0" cy="449312"/>
          </a:xfrm>
          <a:prstGeom prst="line">
            <a:avLst/>
          </a:prstGeom>
          <a:ln w="38099" cap="flat" cmpd="sng" algn="ctr">
            <a:solidFill>
              <a:srgbClr val="C0000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9868236" name=""/>
          <p:cNvCxnSpPr/>
          <p:nvPr/>
        </p:nvCxnSpPr>
        <p:spPr bwMode="auto">
          <a:xfrm flipH="0" flipV="0">
            <a:off x="7885620" y="4989983"/>
            <a:ext cx="0" cy="426436"/>
          </a:xfrm>
          <a:prstGeom prst="line">
            <a:avLst/>
          </a:prstGeom>
          <a:ln w="38099" cap="flat" cmpd="sng" algn="ctr">
            <a:solidFill>
              <a:schemeClr val="accent2">
                <a:lumMod val="74901"/>
              </a:schemeClr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1452665" name=""/>
          <p:cNvSpPr txBox="1"/>
          <p:nvPr/>
        </p:nvSpPr>
        <p:spPr bwMode="auto">
          <a:xfrm flipH="0" flipV="0">
            <a:off x="6891439" y="5171608"/>
            <a:ext cx="785199" cy="4035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000" b="0" i="0" u="none" strike="noStrike" cap="none" spc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000" u="none" strike="noStrike" cap="none" spc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R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sz="2000"/>
          </a:p>
        </p:txBody>
      </p:sp>
      <p:sp>
        <p:nvSpPr>
          <p:cNvPr id="1780607810" name=""/>
          <p:cNvSpPr txBox="1"/>
          <p:nvPr/>
        </p:nvSpPr>
        <p:spPr bwMode="auto">
          <a:xfrm flipH="0" flipV="0">
            <a:off x="7780866" y="5158908"/>
            <a:ext cx="490516" cy="4162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000" b="0" i="0" u="none" strike="noStrike" cap="none" spc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000" u="none" strike="noStrike" cap="none" spc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f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sz="2000">
              <a:solidFill>
                <a:srgbClr val="00B05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III.1. Angle de mouillage et loi de Young-Dupré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pic>
        <p:nvPicPr>
          <p:cNvPr id="99" name="Espace réservé du contenu 4" descr=""/>
          <p:cNvPicPr/>
          <p:nvPr/>
        </p:nvPicPr>
        <p:blipFill>
          <a:blip r:embed="rId3"/>
          <a:stretch/>
        </p:blipFill>
        <p:spPr bwMode="auto">
          <a:xfrm>
            <a:off x="1596240" y="2781360"/>
            <a:ext cx="4266720" cy="12949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00" name="Image 6" descr=""/>
          <p:cNvPicPr/>
          <p:nvPr/>
        </p:nvPicPr>
        <p:blipFill>
          <a:blip r:embed="rId4"/>
          <a:stretch/>
        </p:blipFill>
        <p:spPr bwMode="auto">
          <a:xfrm>
            <a:off x="6524280" y="1913040"/>
            <a:ext cx="4723920" cy="24094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1" name="ZoneTexte 7"/>
          <p:cNvSpPr/>
          <p:nvPr/>
        </p:nvSpPr>
        <p:spPr bwMode="auto">
          <a:xfrm>
            <a:off x="1596240" y="4327560"/>
            <a:ext cx="380808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algn="ctr" defTabSz="914400">
              <a:lnSpc>
                <a:spcPct val="100000"/>
              </a:lnSpc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Goutte liquide sur surface solide et angle de contact</a:t>
            </a: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ZoneTexte 8"/>
          <p:cNvSpPr/>
          <p:nvPr/>
        </p:nvSpPr>
        <p:spPr bwMode="auto">
          <a:xfrm>
            <a:off x="7056000" y="4327560"/>
            <a:ext cx="380808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spAutoFit/>
          </a:bodyPr>
          <a:p>
            <a:pPr algn="ctr" defTabSz="914400">
              <a:lnSpc>
                <a:spcPct val="100000"/>
              </a:lnSpc>
              <a:defRPr/>
            </a:pPr>
            <a:r>
              <a:rPr lang="fr-FR" sz="1800" b="0" u="none" strike="noStrike">
                <a:solidFill>
                  <a:schemeClr val="dk1"/>
                </a:solidFill>
                <a:latin typeface="Aptos"/>
                <a:ea typeface="Arial"/>
              </a:rPr>
              <a:t>Tensions de surfaces en compétition au niveau de la ligne triple</a:t>
            </a:r>
            <a:endParaRPr lang="fr-FR" sz="1800" b="0" u="none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ldNum" idx="43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E83811C2-CA91-49AA-B90A-A2CE2C42E976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&lt;numéro&gt;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 bwMode="auto"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defTabSz="914400">
              <a:lnSpc>
                <a:spcPct val="90000"/>
              </a:lnSpc>
              <a:buNone/>
              <a:defRPr/>
            </a:pPr>
            <a:r>
              <a:rPr lang="fr-FR" sz="4400" b="0" u="none" strike="noStrike">
                <a:solidFill>
                  <a:schemeClr val="dk1"/>
                </a:solidFill>
                <a:latin typeface="Aptos Display"/>
                <a:ea typeface="Arial"/>
              </a:rPr>
              <a:t>III.2. Ascension capillaire</a:t>
            </a:r>
            <a:endParaRPr lang="fr-FR" sz="4400" b="0" u="none" strike="noStrike">
              <a:solidFill>
                <a:schemeClr val="dk1"/>
              </a:solidFill>
              <a:latin typeface="Aptos"/>
            </a:endParaRPr>
          </a:p>
        </p:txBody>
      </p:sp>
      <p:pic>
        <p:nvPicPr>
          <p:cNvPr id="105" name="Espace réservé du contenu 5" descr=""/>
          <p:cNvPicPr/>
          <p:nvPr/>
        </p:nvPicPr>
        <p:blipFill>
          <a:blip r:embed="rId3"/>
          <a:stretch/>
        </p:blipFill>
        <p:spPr bwMode="auto">
          <a:xfrm>
            <a:off x="4362840" y="1825560"/>
            <a:ext cx="3466080" cy="43509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6" name="PlaceHolder 2"/>
          <p:cNvSpPr>
            <a:spLocks noGrp="1"/>
          </p:cNvSpPr>
          <p:nvPr>
            <p:ph type="sldNum" idx="44"/>
          </p:nvPr>
        </p:nvSpPr>
        <p:spPr bwMode="auto"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defRPr/>
            </a:pPr>
            <a:fld id="{6BE9BDF8-DE09-4FCA-9FEB-340155453E9D}" type="slidenum">
              <a:rPr lang="fr-FR" sz="1200" b="0" u="none" strike="noStrike">
                <a:solidFill>
                  <a:schemeClr val="dk1">
                    <a:tint val="82000"/>
                  </a:schemeClr>
                </a:solidFill>
                <a:latin typeface="Aptos"/>
                <a:ea typeface="Arial"/>
              </a:rPr>
              <a:t>&lt;numéro&gt;</a:t>
            </a:fld>
            <a:endParaRPr lang="fr-FR" sz="1200" b="0" u="none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10.xml.rels><?xml version="1.0" encoding="UTF-8" standalone="yes"?><Relationships xmlns="http://schemas.openxmlformats.org/package/2006/relationships"></Relationships>
</file>

<file path=ppt/theme/_rels/theme11.xml.rels><?xml version="1.0" encoding="UTF-8" standalone="yes"?><Relationships xmlns="http://schemas.openxmlformats.org/package/2006/relationships"></Relationships>
</file>

<file path=ppt/theme/_rels/theme12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_rels/theme4.xml.rels><?xml version="1.0" encoding="UTF-8" standalone="yes"?><Relationships xmlns="http://schemas.openxmlformats.org/package/2006/relationships"></Relationships>
</file>

<file path=ppt/theme/_rels/theme5.xml.rels><?xml version="1.0" encoding="UTF-8" standalone="yes"?><Relationships xmlns="http://schemas.openxmlformats.org/package/2006/relationships"></Relationships>
</file>

<file path=ppt/theme/_rels/theme6.xml.rels><?xml version="1.0" encoding="UTF-8" standalone="yes"?><Relationships xmlns="http://schemas.openxmlformats.org/package/2006/relationships"></Relationships>
</file>

<file path=ppt/theme/_rels/theme7.xml.rels><?xml version="1.0" encoding="UTF-8" standalone="yes"?><Relationships xmlns="http://schemas.openxmlformats.org/package/2006/relationships"></Relationships>
</file>

<file path=ppt/theme/_rels/theme8.xml.rels><?xml version="1.0" encoding="UTF-8" standalone="yes"?><Relationships xmlns="http://schemas.openxmlformats.org/package/2006/relationships"></Relationships>
</file>

<file path=ppt/theme/_rels/theme9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10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1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1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4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5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6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7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8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9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ONLYOFFICE/8.3.2.19</Application>
  <PresentationFormat>On-screen Show (4:3)</PresentationFormat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Theme 1</vt:lpstr>
      <vt:lpstr>Theme 2</vt:lpstr>
      <vt:lpstr>Theme 3</vt:lpstr>
      <vt:lpstr>Theme 4</vt:lpstr>
      <vt:lpstr>Theme 5</vt:lpstr>
      <vt:lpstr>Theme 6</vt:lpstr>
      <vt:lpstr>Theme 7</vt:lpstr>
      <vt:lpstr>Theme 8</vt:lpstr>
      <vt:lpstr>Theme 9</vt:lpstr>
      <vt:lpstr>Theme 10</vt:lpstr>
      <vt:lpstr>Theme 11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Phénomènes interfaciaux impliquant les fluides</dc:title>
  <dc:subject/>
  <dc:creator>Mathilda Maury</dc:creator>
  <dc:description/>
  <dc:language>fr-FR</dc:language>
  <cp:lastModifiedBy/>
  <cp:revision>21</cp:revision>
  <dcterms:created xsi:type="dcterms:W3CDTF">2024-05-25T12:42:34Z</dcterms:created>
  <dcterms:modified xsi:type="dcterms:W3CDTF">2025-03-31T08:12:42Z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9</vt:i4>
  </property>
  <property fmtid="{D5CDD505-2E9C-101B-9397-08002B2CF9AE}" pid="4" name="PresentationFormat">
    <vt:lpwstr>On-screen Show (4:3)</vt:lpwstr>
  </property>
  <property fmtid="{D5CDD505-2E9C-101B-9397-08002B2CF9AE}" pid="5" name="Slides">
    <vt:i4>9</vt:i4>
  </property>
</Properties>
</file>